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43" r:id="rId41"/>
    <p:sldId id="348" r:id="rId42"/>
    <p:sldId id="351" r:id="rId43"/>
    <p:sldId id="352" r:id="rId44"/>
    <p:sldId id="350" r:id="rId45"/>
    <p:sldId id="360" r:id="rId46"/>
    <p:sldId id="361" r:id="rId47"/>
    <p:sldId id="345" r:id="rId48"/>
    <p:sldId id="347" r:id="rId49"/>
    <p:sldId id="33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08" y="9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628922" y="10334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6BA7AF-8A6A-475D-B7EA-F98111A5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852" y="1594788"/>
            <a:ext cx="886851" cy="359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697693-0741-4BE2-9831-A5168DCC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77" y="674306"/>
            <a:ext cx="886851" cy="359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C4BCBF-8B4D-47B8-9EC5-B4311304E894}"/>
              </a:ext>
            </a:extLst>
          </p:cNvPr>
          <p:cNvSpPr/>
          <p:nvPr/>
        </p:nvSpPr>
        <p:spPr>
          <a:xfrm>
            <a:off x="1628922" y="130268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F78BE1-4388-4CD3-B47C-4A308D7FDD16}"/>
              </a:ext>
            </a:extLst>
          </p:cNvPr>
          <p:cNvSpPr/>
          <p:nvPr/>
        </p:nvSpPr>
        <p:spPr>
          <a:xfrm>
            <a:off x="1628922" y="157351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22D7C0-7FBB-47AC-97B3-EA29B041AAC1}"/>
              </a:ext>
            </a:extLst>
          </p:cNvPr>
          <p:cNvSpPr/>
          <p:nvPr/>
        </p:nvSpPr>
        <p:spPr>
          <a:xfrm>
            <a:off x="1628922" y="184271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6CBD79-CE53-4D12-8020-256D97B8853B}"/>
              </a:ext>
            </a:extLst>
          </p:cNvPr>
          <p:cNvSpPr/>
          <p:nvPr/>
        </p:nvSpPr>
        <p:spPr>
          <a:xfrm>
            <a:off x="1628922" y="211354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628922" y="10295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4DD1-D5CC-4904-AA71-96897435F330}"/>
              </a:ext>
            </a:extLst>
          </p:cNvPr>
          <p:cNvSpPr txBox="1"/>
          <p:nvPr/>
        </p:nvSpPr>
        <p:spPr>
          <a:xfrm>
            <a:off x="1628922" y="130713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90FE2-368D-4FAC-BD84-6CDE4D7C8C30}"/>
              </a:ext>
            </a:extLst>
          </p:cNvPr>
          <p:cNvSpPr txBox="1"/>
          <p:nvPr/>
        </p:nvSpPr>
        <p:spPr>
          <a:xfrm>
            <a:off x="1628922" y="156127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F4C49-DED6-4BE6-999A-2E7ACAC41927}"/>
              </a:ext>
            </a:extLst>
          </p:cNvPr>
          <p:cNvSpPr txBox="1"/>
          <p:nvPr/>
        </p:nvSpPr>
        <p:spPr>
          <a:xfrm>
            <a:off x="1628922" y="184110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4BB74A-C06E-4D3F-92EE-8303B86C165C}"/>
              </a:ext>
            </a:extLst>
          </p:cNvPr>
          <p:cNvSpPr txBox="1"/>
          <p:nvPr/>
        </p:nvSpPr>
        <p:spPr>
          <a:xfrm>
            <a:off x="1628922" y="211192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280D3-7331-47A4-8E34-4EBC24B32338}"/>
              </a:ext>
            </a:extLst>
          </p:cNvPr>
          <p:cNvSpPr txBox="1"/>
          <p:nvPr/>
        </p:nvSpPr>
        <p:spPr>
          <a:xfrm>
            <a:off x="1628922" y="2382749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6EC76A-2F32-4C13-A087-0600047C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785" y="2480160"/>
            <a:ext cx="886851" cy="3591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045330-652A-4EA1-A4B0-ED1D865FC455}"/>
              </a:ext>
            </a:extLst>
          </p:cNvPr>
          <p:cNvSpPr txBox="1"/>
          <p:nvPr/>
        </p:nvSpPr>
        <p:spPr>
          <a:xfrm>
            <a:off x="3942471" y="2562336"/>
            <a:ext cx="42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20623-6349-4289-91A1-E2DE7F1DF349}"/>
              </a:ext>
            </a:extLst>
          </p:cNvPr>
          <p:cNvSpPr txBox="1"/>
          <p:nvPr/>
        </p:nvSpPr>
        <p:spPr>
          <a:xfrm>
            <a:off x="3942471" y="2940431"/>
            <a:ext cx="42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/>
              <a:t>설정 초기화</a:t>
            </a:r>
            <a:endParaRPr lang="ko-KR" altLang="en-US" sz="105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2177557" y="5905728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05" y="5964705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17013"/>
              </p:ext>
            </p:extLst>
          </p:nvPr>
        </p:nvGraphicFramePr>
        <p:xfrm>
          <a:off x="2567380" y="5978165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276932" y="4924335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96714"/>
              </p:ext>
            </p:extLst>
          </p:nvPr>
        </p:nvGraphicFramePr>
        <p:xfrm>
          <a:off x="1908845" y="104012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1930270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129192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1930270" y="175747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1930270" y="211120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129192" y="175466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1930270" y="246492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1930270" y="342900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1930270" y="377308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1930270" y="413346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1930270" y="449383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1930270" y="308491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131377" y="3084913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276932" y="1403749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5563</TotalTime>
  <Pages>7</Pages>
  <Words>2564</Words>
  <Characters>0</Characters>
  <Application>Microsoft Office PowerPoint</Application>
  <DocSecurity>0</DocSecurity>
  <PresentationFormat>와이드스크린</PresentationFormat>
  <Lines>0</Lines>
  <Paragraphs>633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3412</cp:revision>
  <dcterms:modified xsi:type="dcterms:W3CDTF">2024-11-13T10:49:50Z</dcterms:modified>
  <cp:version>9.103.97.45139</cp:version>
</cp:coreProperties>
</file>